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67" r:id="rId4"/>
    <p:sldId id="272" r:id="rId5"/>
    <p:sldId id="268" r:id="rId6"/>
    <p:sldId id="269" r:id="rId7"/>
    <p:sldId id="271" r:id="rId8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28587-F6ED-46A6-B3B2-7AA49FEC21F2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3228A-828E-405B-93AE-E81F8A3EB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099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17AC-19C0-4D26-96E1-43A1FFAB0377}" type="datetime1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E6C7-D9A8-481B-AE85-0AD5B7641EA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983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6E1C-61EF-49C9-BA1A-4584F40E5C6B}" type="datetime1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E6C7-D9A8-481B-AE85-0AD5B7641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44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8A0E9-E95D-43E4-AE02-03E694F310E0}" type="datetime1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E6C7-D9A8-481B-AE85-0AD5B7641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093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C60C5-8E67-4C5A-ACEB-13080A5E90F4}" type="datetime1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E6C7-D9A8-481B-AE85-0AD5B7641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47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4401-685B-4AF5-ACDB-AC32882F88AA}" type="datetime1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E6C7-D9A8-481B-AE85-0AD5B7641EA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64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D9F9-0B31-45AA-87DD-01C341CAF906}" type="datetime1">
              <a:rPr lang="ru-RU" smtClean="0"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E6C7-D9A8-481B-AE85-0AD5B7641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83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198F-4ED5-4DB2-ACFB-A8CA77D095CF}" type="datetime1">
              <a:rPr lang="ru-RU" smtClean="0"/>
              <a:t>12.05.2023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E6C7-D9A8-481B-AE85-0AD5B7641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964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D0CF-88C0-4804-851A-AE6B615D0D89}" type="datetime1">
              <a:rPr lang="ru-RU" smtClean="0"/>
              <a:t>12.05.2023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E6C7-D9A8-481B-AE85-0AD5B7641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39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2081-BBB4-4F2C-805D-1015715B5AFA}" type="datetime1">
              <a:rPr lang="ru-RU" smtClean="0"/>
              <a:t>12.05.2023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E6C7-D9A8-481B-AE85-0AD5B7641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69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8B2C465-0AF2-4A22-A0B4-F2DC23B8F62F}" type="datetime1">
              <a:rPr lang="ru-RU" smtClean="0"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AE6C7-D9A8-481B-AE85-0AD5B7641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055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D62D-38DE-4052-BC49-B89EE2F1140B}" type="datetime1">
              <a:rPr lang="ru-RU" smtClean="0"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E6C7-D9A8-481B-AE85-0AD5B7641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33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A70C9C3-6574-4C69-8954-31EFFE99C5BC}" type="datetime1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3AE6C7-D9A8-481B-AE85-0AD5B7641EA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47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3F3887-E211-4595-AD28-A7353F61D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060704"/>
            <a:ext cx="10058400" cy="2807208"/>
          </a:xfrm>
        </p:spPr>
        <p:txBody>
          <a:bodyPr>
            <a:normAutofit/>
          </a:bodyPr>
          <a:lstStyle/>
          <a:p>
            <a:pPr algn="ctr"/>
            <a:r>
              <a:rPr lang="ru-RU" sz="5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ГРАНТОВАЯ ПОДДЕРЖКА </a:t>
            </a:r>
            <a:br>
              <a:rPr lang="ru-RU" sz="5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СЕЛЬСКОГО ХОЗЯЙСТВА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3ECF20-774E-4E6F-BEB7-2B43E978E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016" y="4684776"/>
            <a:ext cx="2840736" cy="1438656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282C05-DAB0-451E-AE77-820A32B10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E6C7-D9A8-481B-AE85-0AD5B7641EA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992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1043B5B-8519-4B47-B09A-4AEAF0477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E6C7-D9A8-481B-AE85-0AD5B7641EA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C13121-B8E3-4D58-9177-14148917ADA2}"/>
              </a:ext>
            </a:extLst>
          </p:cNvPr>
          <p:cNvSpPr txBox="1"/>
          <p:nvPr/>
        </p:nvSpPr>
        <p:spPr>
          <a:xfrm>
            <a:off x="1380744" y="1416314"/>
            <a:ext cx="4715256" cy="3037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Агростартап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 на развитие семейных ферм;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Аргопрогресс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 «Агротуризм».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F78D9D-0BB0-44CA-99EF-1A2AFA048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28" y="2323222"/>
            <a:ext cx="5202936" cy="34686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240A41-F81D-45FB-BF32-C551D786579F}"/>
              </a:ext>
            </a:extLst>
          </p:cNvPr>
          <p:cNvSpPr txBox="1"/>
          <p:nvPr/>
        </p:nvSpPr>
        <p:spPr>
          <a:xfrm>
            <a:off x="1280161" y="640020"/>
            <a:ext cx="101243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грантовой поддержки в сфере сельского хозяйства:</a:t>
            </a:r>
          </a:p>
        </p:txBody>
      </p:sp>
    </p:spTree>
    <p:extLst>
      <p:ext uri="{BB962C8B-B14F-4D97-AF65-F5344CB8AC3E}">
        <p14:creationId xmlns:p14="http://schemas.microsoft.com/office/powerpoint/2010/main" val="107175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45E44-7431-44BA-A9CC-CCACEDA70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8499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 «АГРОТУРИЗМ»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DE34CF-3368-48EF-9DBA-85E60558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562" y="1845734"/>
            <a:ext cx="11044428" cy="860805"/>
          </a:xfrm>
        </p:spPr>
        <p:txBody>
          <a:bodyPr>
            <a:normAutofit lnSpcReduction="10000"/>
          </a:bodyPr>
          <a:lstStyle/>
          <a:p>
            <a:pPr marL="90488" indent="266700" algn="just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Получатели гранта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Сельскохозяйственные товаропроизводители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 исключением ЛПХ), соответствующие критериям микро- и малого предпринимательства в соответствии с ФЗ «О развитии малого и среднего предпринимательства в Российской Федерации».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231F94-C752-40EE-A734-DA28F2EE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E6C7-D9A8-481B-AE85-0AD5B7641EA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96D8D7-D0B3-4B7E-B88A-0F385BB2D45C}"/>
              </a:ext>
            </a:extLst>
          </p:cNvPr>
          <p:cNvSpPr txBox="1"/>
          <p:nvPr/>
        </p:nvSpPr>
        <p:spPr>
          <a:xfrm>
            <a:off x="988907" y="2898630"/>
            <a:ext cx="6272784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Соотношения средств на реализацию проекта:</a:t>
            </a:r>
          </a:p>
          <a:p>
            <a:pPr lvl="0">
              <a:lnSpc>
                <a:spcPct val="150000"/>
              </a:lnSpc>
            </a:pPr>
            <a:endParaRPr lang="ru-RU" sz="5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если объем собственных средств =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10%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 проекта;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если объем собственных средств =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стоимости проекта;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если объем собственных средств =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стоимости проекта;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если объем собственных средств =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стоимости проекта.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6FC42F-0936-4780-B039-1C7C52229CF3}"/>
              </a:ext>
            </a:extLst>
          </p:cNvPr>
          <p:cNvSpPr txBox="1"/>
          <p:nvPr/>
        </p:nvSpPr>
        <p:spPr>
          <a:xfrm>
            <a:off x="7261691" y="2967335"/>
            <a:ext cx="4095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освоения: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более 18 месяцев.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0D7736-9EDC-4ED1-BDA6-EF03299F182D}"/>
              </a:ext>
            </a:extLst>
          </p:cNvPr>
          <p:cNvSpPr txBox="1"/>
          <p:nvPr/>
        </p:nvSpPr>
        <p:spPr>
          <a:xfrm>
            <a:off x="475488" y="5929960"/>
            <a:ext cx="11448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направления расходования гранта «Агротуризм» определяются </a:t>
            </a:r>
            <a:r>
              <a:rPr lang="ru-RU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Министерством сельского хозяйства РФ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4879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3BA5510-53A4-4656-9623-32323616B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4840" y="1993392"/>
            <a:ext cx="7415784" cy="28712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сельского хозяйства Российской Федерации от 10.02.2022 № 68;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сельского хозяйства Российской Федерации от 02.03.2022 № 116;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сельского хозяйства Российской Федерации от 14.04.2023 № 384.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889313-D3BF-4768-86E9-D9754D761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005840"/>
            <a:ext cx="4663440" cy="521208"/>
          </a:xfrm>
        </p:spPr>
        <p:txBody>
          <a:bodyPr>
            <a:normAutofit/>
          </a:bodyPr>
          <a:lstStyle/>
          <a:p>
            <a:r>
              <a:rPr lang="ru-RU" sz="2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документы: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44C349-4461-4051-9F47-D66C8D8E1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E6C7-D9A8-481B-AE85-0AD5B7641EA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Нормативные документы">
            <a:extLst>
              <a:ext uri="{FF2B5EF4-FFF2-40B4-BE49-F238E27FC236}">
                <a16:creationId xmlns:a16="http://schemas.microsoft.com/office/drawing/2014/main" id="{98C44AC5-899E-4EA0-9565-5C8CD9EBD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467" b="85498" l="8301" r="91797">
                        <a14:foregroundMark x1="28809" y1="37579" x2="34473" y2="30139"/>
                        <a14:foregroundMark x1="15430" y1="28752" x2="15332" y2="26482"/>
                        <a14:foregroundMark x1="15039" y1="19042" x2="17871" y2="18159"/>
                        <a14:foregroundMark x1="23145" y1="19546" x2="35742" y2="18789"/>
                        <a14:foregroundMark x1="72559" y1="25473" x2="74023" y2="28247"/>
                        <a14:foregroundMark x1="74512" y1="25599" x2="74609" y2="24716"/>
                        <a14:foregroundMark x1="75391" y1="23707" x2="76367" y2="23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17" y="3842190"/>
            <a:ext cx="4147871" cy="321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750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E6143CD-7AA1-44F4-BCDA-93C7FE842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E6C7-D9A8-481B-AE85-0AD5B7641EA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AA8972-71DD-4989-A8A8-2C293224B021}"/>
              </a:ext>
            </a:extLst>
          </p:cNvPr>
          <p:cNvSpPr txBox="1"/>
          <p:nvPr/>
        </p:nvSpPr>
        <p:spPr>
          <a:xfrm>
            <a:off x="1042415" y="978408"/>
            <a:ext cx="101700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7188"/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использования средств гранта: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Приобретение, строительство, модернизацию или реконструкцию средств размещения, используемых для приема туристов;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средств размещения, объектов, используемых для приема туристов (вода, электричество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монтаж туристического оборудования;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территорий (создание зон отдыха, освещение территории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Мебель и оборудования для средств размещения, а также для реализации произведенной сельскохозяйственной продукции;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с/х животных и птицы, техники, специализированного транспорта и оборудования, предназначенных для производства с/х продукции, в том числе в целях организации объектов туристического показа и объектов, используемых для приема туристов.</a:t>
            </a:r>
          </a:p>
        </p:txBody>
      </p:sp>
    </p:spTree>
    <p:extLst>
      <p:ext uri="{BB962C8B-B14F-4D97-AF65-F5344CB8AC3E}">
        <p14:creationId xmlns:p14="http://schemas.microsoft.com/office/powerpoint/2010/main" val="2951985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FFB888B-B751-47D8-BAD0-77C51E14E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E6C7-D9A8-481B-AE85-0AD5B7641EAD}" type="slidenum">
              <a:rPr lang="ru-RU" smtClean="0"/>
              <a:t>6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21DB0C-D4FA-4E29-9B8E-1882E94CE6BE}"/>
              </a:ext>
            </a:extLst>
          </p:cNvPr>
          <p:cNvSpPr txBox="1"/>
          <p:nvPr/>
        </p:nvSpPr>
        <p:spPr>
          <a:xfrm>
            <a:off x="1325880" y="1106424"/>
            <a:ext cx="10058400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/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требования к участникам: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деятельность не менее 5 лет с даты получения гранта;</a:t>
            </a:r>
          </a:p>
          <a:p>
            <a:pPr marL="342900" lvl="0" indent="-342900" algn="just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Достигнуть значения показателей, предусмотренных проектом;</a:t>
            </a:r>
          </a:p>
          <a:p>
            <a:pPr marL="342900" lvl="0" indent="-342900" algn="just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увеличение производства сельскохозяйственной продукции и привлечение людей на сельские территории.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23F833-B416-4892-9B96-541B0845A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748" y="3218688"/>
            <a:ext cx="6340817" cy="28807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4087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FFB888B-B751-47D8-BAD0-77C51E14E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E6C7-D9A8-481B-AE85-0AD5B7641EAD}" type="slidenum">
              <a:rPr lang="ru-RU" smtClean="0"/>
              <a:t>7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21DB0C-D4FA-4E29-9B8E-1882E94CE6BE}"/>
              </a:ext>
            </a:extLst>
          </p:cNvPr>
          <p:cNvSpPr txBox="1"/>
          <p:nvPr/>
        </p:nvSpPr>
        <p:spPr>
          <a:xfrm>
            <a:off x="669036" y="2567226"/>
            <a:ext cx="108539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ctr"/>
            <a:r>
              <a:rPr lang="ru-RU" sz="5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0733DD-9515-4287-889C-8901DE9CA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97" y="4160520"/>
            <a:ext cx="3467405" cy="216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8187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648</TotalTime>
  <Words>354</Words>
  <Application>Microsoft Office PowerPoint</Application>
  <PresentationFormat>Широкоэкранный</PresentationFormat>
  <Paragraphs>42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Ретро</vt:lpstr>
      <vt:lpstr>ГРАНТОВАЯ ПОДДЕРЖКА  В СФЕРЕ СЕЛЬСКОГО ХОЗЯЙСТВА</vt:lpstr>
      <vt:lpstr>Презентация PowerPoint</vt:lpstr>
      <vt:lpstr>ГРАНТ «АГРОТУРИЗМ»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ГРАНТОВАЯ ПОДДЕРЖКА  В СФЕРЕ СЕЛЬСКОГО ХОЗЯЙСТВА</dc:title>
  <dc:creator>User</dc:creator>
  <cp:lastModifiedBy>User</cp:lastModifiedBy>
  <cp:revision>58</cp:revision>
  <cp:lastPrinted>2023-02-20T12:30:17Z</cp:lastPrinted>
  <dcterms:created xsi:type="dcterms:W3CDTF">2023-02-10T06:20:15Z</dcterms:created>
  <dcterms:modified xsi:type="dcterms:W3CDTF">2023-05-12T08:23:46Z</dcterms:modified>
</cp:coreProperties>
</file>